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Museo Sans" panose="020B0604020202020204" charset="0"/>
      <p:regular r:id="rId4"/>
    </p:embeddedFont>
    <p:embeddedFont>
      <p:font typeface="Shadows Into Light Two" panose="02000506000000020004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8210" y="8464785"/>
            <a:ext cx="11083117" cy="1017840"/>
            <a:chOff x="0" y="0"/>
            <a:chExt cx="442523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5232" cy="406400"/>
            </a:xfrm>
            <a:custGeom>
              <a:avLst/>
              <a:gdLst/>
              <a:ahLst/>
              <a:cxnLst/>
              <a:rect l="l" t="t" r="r" b="b"/>
              <a:pathLst>
                <a:path w="4425232" h="406400">
                  <a:moveTo>
                    <a:pt x="4222032" y="0"/>
                  </a:moveTo>
                  <a:cubicBezTo>
                    <a:pt x="4334256" y="0"/>
                    <a:pt x="4425232" y="90976"/>
                    <a:pt x="4425232" y="203200"/>
                  </a:cubicBezTo>
                  <a:cubicBezTo>
                    <a:pt x="4425232" y="315424"/>
                    <a:pt x="4334256" y="406400"/>
                    <a:pt x="42220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241D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523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53290">
            <a:off x="9167156" y="-1088988"/>
            <a:ext cx="12663122" cy="11986946"/>
            <a:chOff x="0" y="0"/>
            <a:chExt cx="85864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650" cy="812800"/>
            </a:xfrm>
            <a:custGeom>
              <a:avLst/>
              <a:gdLst/>
              <a:ahLst/>
              <a:cxnLst/>
              <a:rect l="l" t="t" r="r" b="b"/>
              <a:pathLst>
                <a:path w="858650" h="812800">
                  <a:moveTo>
                    <a:pt x="429325" y="0"/>
                  </a:moveTo>
                  <a:cubicBezTo>
                    <a:pt x="192215" y="0"/>
                    <a:pt x="0" y="181951"/>
                    <a:pt x="0" y="406400"/>
                  </a:cubicBezTo>
                  <a:cubicBezTo>
                    <a:pt x="0" y="630849"/>
                    <a:pt x="192215" y="812800"/>
                    <a:pt x="429325" y="812800"/>
                  </a:cubicBezTo>
                  <a:cubicBezTo>
                    <a:pt x="666434" y="812800"/>
                    <a:pt x="858650" y="630849"/>
                    <a:pt x="858650" y="406400"/>
                  </a:cubicBezTo>
                  <a:cubicBezTo>
                    <a:pt x="858650" y="181951"/>
                    <a:pt x="666434" y="0"/>
                    <a:pt x="429325" y="0"/>
                  </a:cubicBezTo>
                  <a:close/>
                </a:path>
              </a:pathLst>
            </a:custGeom>
            <a:solidFill>
              <a:srgbClr val="D9241D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498" y="28575"/>
              <a:ext cx="69765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9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23261" y="-723768"/>
            <a:ext cx="11067348" cy="11256507"/>
            <a:chOff x="0" y="0"/>
            <a:chExt cx="799141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9141" cy="812800"/>
            </a:xfrm>
            <a:custGeom>
              <a:avLst/>
              <a:gdLst/>
              <a:ahLst/>
              <a:cxnLst/>
              <a:rect l="l" t="t" r="r" b="b"/>
              <a:pathLst>
                <a:path w="799141" h="812800">
                  <a:moveTo>
                    <a:pt x="399571" y="0"/>
                  </a:moveTo>
                  <a:cubicBezTo>
                    <a:pt x="178894" y="0"/>
                    <a:pt x="0" y="181951"/>
                    <a:pt x="0" y="406400"/>
                  </a:cubicBezTo>
                  <a:cubicBezTo>
                    <a:pt x="0" y="630849"/>
                    <a:pt x="178894" y="812800"/>
                    <a:pt x="399571" y="812800"/>
                  </a:cubicBezTo>
                  <a:cubicBezTo>
                    <a:pt x="620247" y="812800"/>
                    <a:pt x="799141" y="630849"/>
                    <a:pt x="799141" y="406400"/>
                  </a:cubicBezTo>
                  <a:cubicBezTo>
                    <a:pt x="799141" y="181951"/>
                    <a:pt x="620247" y="0"/>
                    <a:pt x="399571" y="0"/>
                  </a:cubicBezTo>
                  <a:close/>
                </a:path>
              </a:pathLst>
            </a:custGeom>
            <a:blipFill>
              <a:blip r:embed="rId2"/>
              <a:stretch>
                <a:fillRect l="-160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19486" y="672064"/>
            <a:ext cx="4504306" cy="1844403"/>
          </a:xfrm>
          <a:custGeom>
            <a:avLst/>
            <a:gdLst/>
            <a:ahLst/>
            <a:cxnLst/>
            <a:rect l="l" t="t" r="r" b="b"/>
            <a:pathLst>
              <a:path w="4504306" h="1844403">
                <a:moveTo>
                  <a:pt x="0" y="0"/>
                </a:moveTo>
                <a:lnTo>
                  <a:pt x="4504306" y="0"/>
                </a:lnTo>
                <a:lnTo>
                  <a:pt x="4504306" y="1844403"/>
                </a:lnTo>
                <a:lnTo>
                  <a:pt x="0" y="1844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 rot="-2526298">
            <a:off x="-2165961" y="-2520535"/>
            <a:ext cx="4798601" cy="4114800"/>
          </a:xfrm>
          <a:custGeom>
            <a:avLst/>
            <a:gdLst/>
            <a:ahLst/>
            <a:cxnLst/>
            <a:rect l="l" t="t" r="r" b="b"/>
            <a:pathLst>
              <a:path w="4798601" h="4114800">
                <a:moveTo>
                  <a:pt x="0" y="0"/>
                </a:moveTo>
                <a:lnTo>
                  <a:pt x="4798600" y="0"/>
                </a:lnTo>
                <a:lnTo>
                  <a:pt x="47986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233339" y="8692230"/>
            <a:ext cx="13380905" cy="50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6"/>
              </a:lnSpc>
              <a:spcBef>
                <a:spcPct val="0"/>
              </a:spcBef>
            </a:pPr>
            <a:r>
              <a:rPr lang="en-US" sz="2961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Christelijke vereniging van en voor mensen met een beperking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339" y="3516029"/>
            <a:ext cx="8740019" cy="377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6" lvl="1" indent="-334648" algn="just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Opzetten van woonlocaties</a:t>
            </a:r>
          </a:p>
          <a:p>
            <a:pPr marL="669296" lvl="1" indent="-334648" algn="just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Uitzenden dovenmeditaties</a:t>
            </a:r>
          </a:p>
          <a:p>
            <a:pPr marL="669296" lvl="1" indent="-334648" algn="just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Ontmoeting en lotgenotencontact</a:t>
            </a:r>
          </a:p>
          <a:p>
            <a:pPr marL="669296" lvl="1" indent="-334648" algn="just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Toerusting voor ouders, kerken e.a. met materialen, magazine en thema-avonden</a:t>
            </a:r>
          </a:p>
          <a:p>
            <a:pPr marL="669296" lvl="1" indent="-334648" algn="just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Overzicht aangepaste kerkdiensten en activiteiten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1972" flipV="1">
            <a:off x="8277496" y="1749360"/>
            <a:ext cx="2452613" cy="2268667"/>
          </a:xfrm>
          <a:custGeom>
            <a:avLst/>
            <a:gdLst/>
            <a:ahLst/>
            <a:cxnLst/>
            <a:rect l="l" t="t" r="r" b="b"/>
            <a:pathLst>
              <a:path w="2452613" h="2268667">
                <a:moveTo>
                  <a:pt x="0" y="2268667"/>
                </a:moveTo>
                <a:lnTo>
                  <a:pt x="2452613" y="2268667"/>
                </a:lnTo>
                <a:lnTo>
                  <a:pt x="2452613" y="0"/>
                </a:lnTo>
                <a:lnTo>
                  <a:pt x="0" y="0"/>
                </a:lnTo>
                <a:lnTo>
                  <a:pt x="0" y="22686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-241412" y="8175364"/>
            <a:ext cx="10657833" cy="1113263"/>
            <a:chOff x="0" y="-38100"/>
            <a:chExt cx="4432274" cy="444500"/>
          </a:xfrm>
        </p:grpSpPr>
        <p:sp>
          <p:nvSpPr>
            <p:cNvPr id="4" name="Freeform 4"/>
            <p:cNvSpPr/>
            <p:nvPr/>
          </p:nvSpPr>
          <p:spPr>
            <a:xfrm>
              <a:off x="7042" y="0"/>
              <a:ext cx="4425232" cy="406400"/>
            </a:xfrm>
            <a:custGeom>
              <a:avLst/>
              <a:gdLst/>
              <a:ahLst/>
              <a:cxnLst/>
              <a:rect l="l" t="t" r="r" b="b"/>
              <a:pathLst>
                <a:path w="4425232" h="406400">
                  <a:moveTo>
                    <a:pt x="4222032" y="0"/>
                  </a:moveTo>
                  <a:cubicBezTo>
                    <a:pt x="4334256" y="0"/>
                    <a:pt x="4425232" y="90976"/>
                    <a:pt x="4425232" y="203200"/>
                  </a:cubicBezTo>
                  <a:cubicBezTo>
                    <a:pt x="4425232" y="315424"/>
                    <a:pt x="4334256" y="406400"/>
                    <a:pt x="42220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241D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2523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-233609"/>
            <a:ext cx="18288000" cy="11833289"/>
          </a:xfrm>
          <a:custGeom>
            <a:avLst/>
            <a:gdLst/>
            <a:ahLst/>
            <a:cxnLst/>
            <a:rect l="l" t="t" r="r" b="b"/>
            <a:pathLst>
              <a:path w="21609089" h="11833289">
                <a:moveTo>
                  <a:pt x="0" y="0"/>
                </a:moveTo>
                <a:lnTo>
                  <a:pt x="21609088" y="0"/>
                </a:lnTo>
                <a:lnTo>
                  <a:pt x="21609088" y="11833289"/>
                </a:lnTo>
                <a:lnTo>
                  <a:pt x="0" y="11833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</a:blip>
            <a:stretch>
              <a:fillRect l="-24769" t="-29324" b="-2257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57593">
            <a:off x="16985006" y="6314717"/>
            <a:ext cx="7365101" cy="6315574"/>
          </a:xfrm>
          <a:custGeom>
            <a:avLst/>
            <a:gdLst/>
            <a:ahLst/>
            <a:cxnLst/>
            <a:rect l="l" t="t" r="r" b="b"/>
            <a:pathLst>
              <a:path w="7365101" h="6315574">
                <a:moveTo>
                  <a:pt x="0" y="0"/>
                </a:moveTo>
                <a:lnTo>
                  <a:pt x="7365101" y="0"/>
                </a:lnTo>
                <a:lnTo>
                  <a:pt x="7365101" y="6315574"/>
                </a:lnTo>
                <a:lnTo>
                  <a:pt x="0" y="6315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3624733" y="587051"/>
            <a:ext cx="11758140" cy="78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Gaat u met ons mee op weg?</a:t>
            </a:r>
          </a:p>
        </p:txBody>
      </p:sp>
      <p:sp>
        <p:nvSpPr>
          <p:cNvPr id="9" name="Freeform 9"/>
          <p:cNvSpPr/>
          <p:nvPr/>
        </p:nvSpPr>
        <p:spPr>
          <a:xfrm rot="-1494714">
            <a:off x="-3853325" y="-5832011"/>
            <a:ext cx="9131017" cy="7829847"/>
          </a:xfrm>
          <a:custGeom>
            <a:avLst/>
            <a:gdLst/>
            <a:ahLst/>
            <a:cxnLst/>
            <a:rect l="l" t="t" r="r" b="b"/>
            <a:pathLst>
              <a:path w="9131017" h="7829847">
                <a:moveTo>
                  <a:pt x="0" y="0"/>
                </a:moveTo>
                <a:lnTo>
                  <a:pt x="9131017" y="0"/>
                </a:lnTo>
                <a:lnTo>
                  <a:pt x="9131017" y="7829847"/>
                </a:lnTo>
                <a:lnTo>
                  <a:pt x="0" y="7829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0972330" y="2173845"/>
            <a:ext cx="5939310" cy="5939310"/>
          </a:xfrm>
          <a:custGeom>
            <a:avLst/>
            <a:gdLst/>
            <a:ahLst/>
            <a:cxnLst/>
            <a:rect l="l" t="t" r="r" b="b"/>
            <a:pathLst>
              <a:path w="5939310" h="5939310">
                <a:moveTo>
                  <a:pt x="0" y="0"/>
                </a:moveTo>
                <a:lnTo>
                  <a:pt x="5939310" y="0"/>
                </a:lnTo>
                <a:lnTo>
                  <a:pt x="5939310" y="5939310"/>
                </a:lnTo>
                <a:lnTo>
                  <a:pt x="0" y="59393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772832" y="6435532"/>
            <a:ext cx="7049722" cy="78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3"/>
              </a:lnSpc>
            </a:pPr>
            <a:r>
              <a:rPr lang="en-US" sz="4609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Hartelijk dank voor uw bijdrage!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785810" y="8338058"/>
            <a:ext cx="11758140" cy="78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www.opwegmetdeander.nl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241412" y="4297039"/>
            <a:ext cx="11758140" cy="1597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NL92 INGB 0002 2487 64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Museo Sans"/>
                <a:ea typeface="Museo Sans"/>
                <a:cs typeface="Museo Sans"/>
                <a:sym typeface="Museo Sans"/>
              </a:rPr>
              <a:t>Op weg met de ander te Nijkerk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479542EE58F24D96D29E1505E6A9B5" ma:contentTypeVersion="16" ma:contentTypeDescription="Een nieuw document maken." ma:contentTypeScope="" ma:versionID="e09fa591f47c32b4f2c8759845064824">
  <xsd:schema xmlns:xsd="http://www.w3.org/2001/XMLSchema" xmlns:xs="http://www.w3.org/2001/XMLSchema" xmlns:p="http://schemas.microsoft.com/office/2006/metadata/properties" xmlns:ns2="3bcbdcd5-4761-4eab-b06d-4ac5911466d1" xmlns:ns3="bac91ada-9a38-491a-b0df-9d9f3bf11dc6" targetNamespace="http://schemas.microsoft.com/office/2006/metadata/properties" ma:root="true" ma:fieldsID="0b6270d2ae66d6d9a3fc497e46475ae7" ns2:_="" ns3:_="">
    <xsd:import namespace="3bcbdcd5-4761-4eab-b06d-4ac5911466d1"/>
    <xsd:import namespace="bac91ada-9a38-491a-b0df-9d9f3bf11d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dcd5-4761-4eab-b06d-4ac591146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b5fb0cb-7bf9-47e4-b480-09f12c599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91ada-9a38-491a-b0df-9d9f3bf11dc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a950d98-fb0a-431c-8352-0d335aecf0c1}" ma:internalName="TaxCatchAll" ma:showField="CatchAllData" ma:web="bac91ada-9a38-491a-b0df-9d9f3bf11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cbdcd5-4761-4eab-b06d-4ac5911466d1">
      <Terms xmlns="http://schemas.microsoft.com/office/infopath/2007/PartnerControls"/>
    </lcf76f155ced4ddcb4097134ff3c332f>
    <TaxCatchAll xmlns="bac91ada-9a38-491a-b0df-9d9f3bf11dc6" xsi:nil="true"/>
  </documentManagement>
</p:properties>
</file>

<file path=customXml/itemProps1.xml><?xml version="1.0" encoding="utf-8"?>
<ds:datastoreItem xmlns:ds="http://schemas.openxmlformats.org/officeDocument/2006/customXml" ds:itemID="{164616D8-01B3-4956-8B1C-D25FAECE5D77}"/>
</file>

<file path=customXml/itemProps2.xml><?xml version="1.0" encoding="utf-8"?>
<ds:datastoreItem xmlns:ds="http://schemas.openxmlformats.org/officeDocument/2006/customXml" ds:itemID="{AD5ABA11-D152-407C-850C-E439944B6161}"/>
</file>

<file path=customXml/itemProps3.xml><?xml version="1.0" encoding="utf-8"?>
<ds:datastoreItem xmlns:ds="http://schemas.openxmlformats.org/officeDocument/2006/customXml" ds:itemID="{BFA9627D-ED09-446A-8696-80847480DFE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Aangepast</PresentationFormat>
  <Paragraphs>11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Shadows Into Light Two</vt:lpstr>
      <vt:lpstr>Museo Sans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Collectesheet</dc:title>
  <cp:lastModifiedBy>Jeannet de Jong</cp:lastModifiedBy>
  <cp:revision>2</cp:revision>
  <dcterms:created xsi:type="dcterms:W3CDTF">2006-08-16T00:00:00Z</dcterms:created>
  <dcterms:modified xsi:type="dcterms:W3CDTF">2024-11-25T14:23:01Z</dcterms:modified>
  <dc:identifier>DAGXfUg74x0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0x010100F9479542EE58F24D96D29E1505E6A9B5</vt:lpwstr>
  </property>
</Properties>
</file>